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7" r:id="rId4"/>
    <p:sldId id="258" r:id="rId5"/>
    <p:sldId id="264" r:id="rId6"/>
    <p:sldId id="271" r:id="rId7"/>
    <p:sldId id="268" r:id="rId8"/>
    <p:sldId id="269" r:id="rId9"/>
    <p:sldId id="260" r:id="rId10"/>
    <p:sldId id="270" r:id="rId11"/>
    <p:sldId id="261" r:id="rId12"/>
    <p:sldId id="259" r:id="rId13"/>
    <p:sldId id="262" r:id="rId14"/>
    <p:sldId id="26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31899A7-FFEB-4876-8EF2-F7663DB89346}" type="datetimeFigureOut">
              <a:rPr lang="en-US" smtClean="0"/>
              <a:pPr/>
              <a:t>5/30/2012</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74651A1E-2DE5-4D77-82D5-1E4BC2F9E0D9}"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1899A7-FFEB-4876-8EF2-F7663DB89346}" type="datetimeFigureOut">
              <a:rPr lang="en-US" smtClean="0"/>
              <a:pPr/>
              <a:t>5/30/2012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4651A1E-2DE5-4D77-82D5-1E4BC2F9E0D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1899A7-FFEB-4876-8EF2-F7663DB89346}" type="datetimeFigureOut">
              <a:rPr lang="en-US" smtClean="0"/>
              <a:pPr/>
              <a:t>5/30/2012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4651A1E-2DE5-4D77-82D5-1E4BC2F9E0D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1899A7-FFEB-4876-8EF2-F7663DB89346}" type="datetimeFigureOut">
              <a:rPr lang="en-US" smtClean="0"/>
              <a:pPr/>
              <a:t>5/30/2012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4651A1E-2DE5-4D77-82D5-1E4BC2F9E0D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31899A7-FFEB-4876-8EF2-F7663DB89346}" type="datetimeFigureOut">
              <a:rPr lang="en-US" smtClean="0"/>
              <a:pPr/>
              <a:t>5/30/2012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4651A1E-2DE5-4D77-82D5-1E4BC2F9E0D9}"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31899A7-FFEB-4876-8EF2-F7663DB89346}" type="datetimeFigureOut">
              <a:rPr lang="en-US" smtClean="0"/>
              <a:pPr/>
              <a:t>5/30/2012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4651A1E-2DE5-4D77-82D5-1E4BC2F9E0D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31899A7-FFEB-4876-8EF2-F7663DB89346}" type="datetimeFigureOut">
              <a:rPr lang="en-US" smtClean="0"/>
              <a:pPr/>
              <a:t>5/30/2012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4651A1E-2DE5-4D77-82D5-1E4BC2F9E0D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F31899A7-FFEB-4876-8EF2-F7663DB89346}" type="datetimeFigureOut">
              <a:rPr lang="en-US" smtClean="0"/>
              <a:pPr/>
              <a:t>5/30/2012</a:t>
            </a:fld>
            <a:endParaRPr lang="en-US" dirty="0"/>
          </a:p>
        </p:txBody>
      </p:sp>
      <p:sp>
        <p:nvSpPr>
          <p:cNvPr id="8" name="Slide Number Placeholder 7"/>
          <p:cNvSpPr>
            <a:spLocks noGrp="1"/>
          </p:cNvSpPr>
          <p:nvPr>
            <p:ph type="sldNum" sz="quarter" idx="11"/>
          </p:nvPr>
        </p:nvSpPr>
        <p:spPr/>
        <p:txBody>
          <a:bodyPr/>
          <a:lstStyle/>
          <a:p>
            <a:fld id="{74651A1E-2DE5-4D77-82D5-1E4BC2F9E0D9}"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1899A7-FFEB-4876-8EF2-F7663DB89346}" type="datetimeFigureOut">
              <a:rPr lang="en-US" smtClean="0"/>
              <a:pPr/>
              <a:t>5/30/2012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4651A1E-2DE5-4D77-82D5-1E4BC2F9E0D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31899A7-FFEB-4876-8EF2-F7663DB89346}" type="datetimeFigureOut">
              <a:rPr lang="en-US" smtClean="0"/>
              <a:pPr/>
              <a:t>5/30/2012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56448" y="6422064"/>
            <a:ext cx="762000" cy="365125"/>
          </a:xfrm>
        </p:spPr>
        <p:txBody>
          <a:bodyPr/>
          <a:lstStyle/>
          <a:p>
            <a:fld id="{74651A1E-2DE5-4D77-82D5-1E4BC2F9E0D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F31899A7-FFEB-4876-8EF2-F7663DB89346}" type="datetimeFigureOut">
              <a:rPr lang="en-US" smtClean="0"/>
              <a:pPr/>
              <a:t>5/30/2012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4651A1E-2DE5-4D77-82D5-1E4BC2F9E0D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F31899A7-FFEB-4876-8EF2-F7663DB89346}" type="datetimeFigureOut">
              <a:rPr lang="en-US" smtClean="0"/>
              <a:pPr/>
              <a:t>5/30/2012</a:t>
            </a:fld>
            <a:endParaRPr lang="en-US" dirty="0"/>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dirty="0"/>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74651A1E-2DE5-4D77-82D5-1E4BC2F9E0D9}"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rover.ebay.com/rover/1/711-53200-19255-0/1?icep_ff3=9&amp;pub=5574794143&amp;toolid=10001&amp;campid=5336215408&amp;customid=DiskGo+Sport+Watch+image&amp;icep_uq=diskgo+%2B%28watch%2CEDGDM-217327-PE%2CEDGDM-217310-PE%2CEDGDM-201340-PE%2CEDGDM-201333-PE%29+--%28dress%2Csteel%29&amp;icep_sellerId=&amp;icep_ex_kw=&amp;icep_sortBy=1&amp;icep_catId=&amp;icep_minPrice=&amp;icep_maxPrice=&amp;ipn=psmain&amp;icep_vectorid=229466&amp;kwid=902099&amp;mtid=824&amp;kw=l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533400"/>
            <a:ext cx="7772400" cy="1470025"/>
          </a:xfrm>
          <a:ln>
            <a:solidFill>
              <a:srgbClr val="FFFF00"/>
            </a:solidFill>
          </a:ln>
        </p:spPr>
        <p:txBody>
          <a:bodyPr/>
          <a:lstStyle/>
          <a:p>
            <a:pPr algn="ctr"/>
            <a:r>
              <a:rPr lang="en-US" dirty="0" smtClean="0">
                <a:solidFill>
                  <a:srgbClr val="FF0000"/>
                </a:solidFill>
              </a:rPr>
              <a:t>The Power Watch</a:t>
            </a:r>
            <a:endParaRPr lang="en-US" dirty="0">
              <a:solidFill>
                <a:srgbClr val="FF0000"/>
              </a:solidFill>
            </a:endParaRPr>
          </a:p>
        </p:txBody>
      </p:sp>
      <p:sp>
        <p:nvSpPr>
          <p:cNvPr id="3" name="Subtitle 2"/>
          <p:cNvSpPr>
            <a:spLocks noGrp="1"/>
          </p:cNvSpPr>
          <p:nvPr>
            <p:ph type="subTitle" idx="1"/>
          </p:nvPr>
        </p:nvSpPr>
        <p:spPr>
          <a:xfrm>
            <a:off x="838200" y="4800600"/>
            <a:ext cx="6400800" cy="1752600"/>
          </a:xfrm>
        </p:spPr>
        <p:txBody>
          <a:bodyPr/>
          <a:lstStyle/>
          <a:p>
            <a:r>
              <a:rPr lang="en-US" dirty="0" smtClean="0"/>
              <a:t>     By: </a:t>
            </a:r>
            <a:r>
              <a:rPr lang="en-US" dirty="0" smtClean="0">
                <a:solidFill>
                  <a:srgbClr val="FFC000"/>
                </a:solidFill>
              </a:rPr>
              <a:t>Ivan Garcia and Rodolfo Chapa</a:t>
            </a:r>
            <a:endParaRPr lang="en-US" dirty="0">
              <a:solidFill>
                <a:srgbClr val="FFC000"/>
              </a:solidFill>
            </a:endParaRPr>
          </a:p>
        </p:txBody>
      </p:sp>
      <p:pic>
        <p:nvPicPr>
          <p:cNvPr id="1026" name="Picture 2" descr="http://www.geekwatches.com/wp-content/uploads/2008/12/casio-watches-men-g-shock-gs-1200.jpg"/>
          <p:cNvPicPr>
            <a:picLocks noChangeAspect="1" noChangeArrowheads="1"/>
          </p:cNvPicPr>
          <p:nvPr/>
        </p:nvPicPr>
        <p:blipFill>
          <a:blip r:embed="rId2" cstate="print"/>
          <a:srcRect/>
          <a:stretch>
            <a:fillRect/>
          </a:stretch>
        </p:blipFill>
        <p:spPr bwMode="auto">
          <a:xfrm>
            <a:off x="2438400" y="2133600"/>
            <a:ext cx="3416300" cy="289560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Grp="1" noChangeAspect="1" noChangeArrowheads="1"/>
          </p:cNvPicPr>
          <p:nvPr>
            <p:ph idx="1"/>
          </p:nvPr>
        </p:nvPicPr>
        <p:blipFill>
          <a:blip r:embed="rId2" cstate="print"/>
          <a:srcRect/>
          <a:stretch>
            <a:fillRect/>
          </a:stretch>
        </p:blipFill>
        <p:spPr bwMode="auto">
          <a:xfrm>
            <a:off x="457200" y="1763329"/>
            <a:ext cx="7467600" cy="4199705"/>
          </a:xfrm>
          <a:prstGeom prst="rect">
            <a:avLst/>
          </a:prstGeom>
          <a:noFill/>
          <a:ln w="9525">
            <a:noFill/>
            <a:miter lim="800000"/>
            <a:headEnd/>
            <a:tailEnd/>
          </a:ln>
        </p:spPr>
      </p:pic>
    </p:spTree>
  </p:cSld>
  <p:clrMapOvr>
    <a:masterClrMapping/>
  </p:clrMapOvr>
  <p:transition>
    <p:strips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USB Port</a:t>
            </a:r>
            <a:endParaRPr lang="en-US" dirty="0">
              <a:solidFill>
                <a:srgbClr val="FFC000"/>
              </a:solidFill>
            </a:endParaRPr>
          </a:p>
        </p:txBody>
      </p:sp>
      <p:sp>
        <p:nvSpPr>
          <p:cNvPr id="3" name="Content Placeholder 2"/>
          <p:cNvSpPr>
            <a:spLocks noGrp="1"/>
          </p:cNvSpPr>
          <p:nvPr>
            <p:ph idx="1"/>
          </p:nvPr>
        </p:nvSpPr>
        <p:spPr/>
        <p:txBody>
          <a:bodyPr/>
          <a:lstStyle/>
          <a:p>
            <a:r>
              <a:rPr lang="en-US" dirty="0" smtClean="0">
                <a:solidFill>
                  <a:srgbClr val="FF0000"/>
                </a:solidFill>
              </a:rPr>
              <a:t>The Power Watch has </a:t>
            </a:r>
            <a:r>
              <a:rPr lang="en-US" dirty="0" smtClean="0">
                <a:solidFill>
                  <a:srgbClr val="FF0000"/>
                </a:solidFill>
              </a:rPr>
              <a:t>a </a:t>
            </a:r>
            <a:r>
              <a:rPr lang="en-US" dirty="0" smtClean="0">
                <a:solidFill>
                  <a:srgbClr val="FF0000"/>
                </a:solidFill>
              </a:rPr>
              <a:t>USB </a:t>
            </a:r>
            <a:r>
              <a:rPr lang="en-US" dirty="0" smtClean="0">
                <a:solidFill>
                  <a:srgbClr val="FF0000"/>
                </a:solidFill>
              </a:rPr>
              <a:t>Port that can be used </a:t>
            </a:r>
            <a:r>
              <a:rPr lang="en-US" dirty="0" smtClean="0">
                <a:solidFill>
                  <a:srgbClr val="FF0000"/>
                </a:solidFill>
              </a:rPr>
              <a:t>to charge a phone or IPod at anyplace at anytime.</a:t>
            </a:r>
            <a:r>
              <a:rPr lang="en-US" dirty="0" smtClean="0">
                <a:solidFill>
                  <a:srgbClr val="FF0000"/>
                </a:solidFill>
              </a:rPr>
              <a:t> </a:t>
            </a:r>
            <a:endParaRPr lang="en-US" dirty="0">
              <a:solidFill>
                <a:srgbClr val="FF0000"/>
              </a:solidFill>
            </a:endParaRPr>
          </a:p>
        </p:txBody>
      </p:sp>
      <p:pic>
        <p:nvPicPr>
          <p:cNvPr id="6148" name="Picture 4" descr="DiskGo USB Sport Watch, with Flash Drive pulled in &amp; out">
            <a:hlinkClick r:id="rId2"/>
          </p:cNvPr>
          <p:cNvPicPr>
            <a:picLocks noChangeAspect="1" noChangeArrowheads="1"/>
          </p:cNvPicPr>
          <p:nvPr/>
        </p:nvPicPr>
        <p:blipFill>
          <a:blip r:embed="rId3" cstate="print"/>
          <a:srcRect/>
          <a:stretch>
            <a:fillRect/>
          </a:stretch>
        </p:blipFill>
        <p:spPr bwMode="auto">
          <a:xfrm>
            <a:off x="2209800" y="3581400"/>
            <a:ext cx="3905250" cy="2809876"/>
          </a:xfrm>
          <a:prstGeom prst="rect">
            <a:avLst/>
          </a:prstGeom>
          <a:noFill/>
        </p:spPr>
      </p:pic>
    </p:spTree>
  </p:cSld>
  <p:clrMapOvr>
    <a:masterClrMapping/>
  </p:clrMapOvr>
  <p:transition>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Convenient</a:t>
            </a:r>
            <a:r>
              <a:rPr lang="en-US" dirty="0" smtClean="0"/>
              <a:t> </a:t>
            </a:r>
            <a:endParaRPr lang="en-US" dirty="0"/>
          </a:p>
        </p:txBody>
      </p:sp>
      <p:sp>
        <p:nvSpPr>
          <p:cNvPr id="3" name="Content Placeholder 2"/>
          <p:cNvSpPr>
            <a:spLocks noGrp="1"/>
          </p:cNvSpPr>
          <p:nvPr>
            <p:ph idx="1"/>
          </p:nvPr>
        </p:nvSpPr>
        <p:spPr/>
        <p:txBody>
          <a:bodyPr/>
          <a:lstStyle/>
          <a:p>
            <a:r>
              <a:rPr lang="en-US" dirty="0" smtClean="0">
                <a:solidFill>
                  <a:srgbClr val="FF0000"/>
                </a:solidFill>
              </a:rPr>
              <a:t>This new </a:t>
            </a:r>
            <a:r>
              <a:rPr lang="en-US" dirty="0" smtClean="0">
                <a:solidFill>
                  <a:srgbClr val="FF0000"/>
                </a:solidFill>
              </a:rPr>
              <a:t>watch can be </a:t>
            </a:r>
            <a:r>
              <a:rPr lang="en-US" dirty="0" smtClean="0">
                <a:solidFill>
                  <a:srgbClr val="FF0000"/>
                </a:solidFill>
              </a:rPr>
              <a:t>convenient for anyone. </a:t>
            </a:r>
            <a:r>
              <a:rPr lang="en-US" dirty="0" smtClean="0">
                <a:solidFill>
                  <a:srgbClr val="FF0000"/>
                </a:solidFill>
              </a:rPr>
              <a:t>It requires little maintenance and can be an essential to anyone with a phone </a:t>
            </a:r>
            <a:r>
              <a:rPr lang="en-US" dirty="0" smtClean="0">
                <a:solidFill>
                  <a:srgbClr val="FF0000"/>
                </a:solidFill>
              </a:rPr>
              <a:t>or any device that is powered by electricity</a:t>
            </a:r>
            <a:r>
              <a:rPr lang="en-US" dirty="0" smtClean="0">
                <a:solidFill>
                  <a:srgbClr val="FF0000"/>
                </a:solidFill>
              </a:rPr>
              <a:t>. </a:t>
            </a:r>
            <a:r>
              <a:rPr lang="en-US" dirty="0" smtClean="0">
                <a:solidFill>
                  <a:srgbClr val="FF0000"/>
                </a:solidFill>
              </a:rPr>
              <a:t>The Power Watch will be very popular in Texas since the Sun </a:t>
            </a:r>
            <a:r>
              <a:rPr lang="en-US" dirty="0" smtClean="0">
                <a:solidFill>
                  <a:srgbClr val="FF0000"/>
                </a:solidFill>
              </a:rPr>
              <a:t>shines hard </a:t>
            </a:r>
            <a:r>
              <a:rPr lang="en-US" dirty="0" smtClean="0">
                <a:solidFill>
                  <a:srgbClr val="FF0000"/>
                </a:solidFill>
              </a:rPr>
              <a:t>for most of the year.</a:t>
            </a:r>
            <a:endParaRPr lang="en-US" dirty="0">
              <a:solidFill>
                <a:srgbClr val="FF0000"/>
              </a:solidFill>
            </a:endParaRPr>
          </a:p>
        </p:txBody>
      </p:sp>
    </p:spTree>
  </p:cSld>
  <p:clrMapOvr>
    <a:masterClrMapping/>
  </p:clrMapOvr>
  <p:transition>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Fashionable</a:t>
            </a:r>
            <a:endParaRPr lang="en-US" dirty="0">
              <a:solidFill>
                <a:srgbClr val="FFC000"/>
              </a:solidFill>
            </a:endParaRPr>
          </a:p>
        </p:txBody>
      </p:sp>
      <p:sp>
        <p:nvSpPr>
          <p:cNvPr id="3" name="Content Placeholder 2"/>
          <p:cNvSpPr>
            <a:spLocks noGrp="1"/>
          </p:cNvSpPr>
          <p:nvPr>
            <p:ph idx="1"/>
          </p:nvPr>
        </p:nvSpPr>
        <p:spPr/>
        <p:txBody>
          <a:bodyPr>
            <a:normAutofit lnSpcReduction="10000"/>
          </a:bodyPr>
          <a:lstStyle/>
          <a:p>
            <a:r>
              <a:rPr lang="en-US" dirty="0" smtClean="0">
                <a:solidFill>
                  <a:srgbClr val="FF0000"/>
                </a:solidFill>
              </a:rPr>
              <a:t>The Power Watch can be for both men and women.</a:t>
            </a:r>
          </a:p>
          <a:p>
            <a:r>
              <a:rPr lang="en-US" dirty="0" smtClean="0"/>
              <a:t>They come in different styles and colors to suit a variety of taste.(</a:t>
            </a:r>
            <a:r>
              <a:rPr lang="en-US" dirty="0" smtClean="0">
                <a:solidFill>
                  <a:srgbClr val="FF0000"/>
                </a:solidFill>
              </a:rPr>
              <a:t>red</a:t>
            </a:r>
            <a:r>
              <a:rPr lang="en-US" dirty="0" smtClean="0"/>
              <a:t>, </a:t>
            </a:r>
            <a:r>
              <a:rPr lang="en-US" dirty="0" smtClean="0">
                <a:solidFill>
                  <a:srgbClr val="0070C0"/>
                </a:solidFill>
              </a:rPr>
              <a:t>blue</a:t>
            </a:r>
            <a:r>
              <a:rPr lang="en-US" dirty="0" smtClean="0"/>
              <a:t>, </a:t>
            </a:r>
            <a:r>
              <a:rPr lang="en-US" dirty="0" smtClean="0">
                <a:solidFill>
                  <a:schemeClr val="bg1"/>
                </a:solidFill>
              </a:rPr>
              <a:t>black</a:t>
            </a:r>
            <a:r>
              <a:rPr lang="en-US" dirty="0" smtClean="0"/>
              <a:t>, </a:t>
            </a:r>
            <a:r>
              <a:rPr lang="en-US" dirty="0" smtClean="0">
                <a:solidFill>
                  <a:schemeClr val="tx1">
                    <a:lumMod val="20000"/>
                    <a:lumOff val="80000"/>
                  </a:schemeClr>
                </a:solidFill>
              </a:rPr>
              <a:t>white</a:t>
            </a:r>
            <a:r>
              <a:rPr lang="en-US" dirty="0" smtClean="0"/>
              <a:t>, </a:t>
            </a:r>
            <a:r>
              <a:rPr lang="en-US" dirty="0" smtClean="0">
                <a:solidFill>
                  <a:schemeClr val="accent1">
                    <a:lumMod val="60000"/>
                    <a:lumOff val="40000"/>
                  </a:schemeClr>
                </a:solidFill>
              </a:rPr>
              <a:t>pink</a:t>
            </a:r>
            <a:r>
              <a:rPr lang="en-US" dirty="0" smtClean="0"/>
              <a:t> , and </a:t>
            </a:r>
            <a:r>
              <a:rPr lang="en-US" dirty="0" smtClean="0">
                <a:solidFill>
                  <a:srgbClr val="92D050"/>
                </a:solidFill>
              </a:rPr>
              <a:t>green</a:t>
            </a:r>
            <a:r>
              <a:rPr lang="en-US" dirty="0" smtClean="0"/>
              <a:t>)</a:t>
            </a:r>
          </a:p>
          <a:p>
            <a:r>
              <a:rPr lang="en-US" dirty="0" smtClean="0">
                <a:solidFill>
                  <a:srgbClr val="FF0000"/>
                </a:solidFill>
              </a:rPr>
              <a:t>They can be used for casual wear or even as a luxury watch.</a:t>
            </a:r>
          </a:p>
          <a:p>
            <a:r>
              <a:rPr lang="en-US" dirty="0" smtClean="0"/>
              <a:t>The Power Watch offers both functionality and style. And will only be for $</a:t>
            </a:r>
            <a:r>
              <a:rPr lang="en-US" dirty="0" smtClean="0">
                <a:solidFill>
                  <a:srgbClr val="FF0000"/>
                </a:solidFill>
              </a:rPr>
              <a:t>150.00</a:t>
            </a:r>
            <a:endParaRPr lang="en-US"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famewatcher.com/wp-content/uploads/2010/11/black-watch-hugo-boss.jpg"/>
          <p:cNvPicPr>
            <a:picLocks noChangeAspect="1" noChangeArrowheads="1"/>
          </p:cNvPicPr>
          <p:nvPr/>
        </p:nvPicPr>
        <p:blipFill>
          <a:blip r:embed="rId2" cstate="print"/>
          <a:srcRect/>
          <a:stretch>
            <a:fillRect/>
          </a:stretch>
        </p:blipFill>
        <p:spPr bwMode="auto">
          <a:xfrm>
            <a:off x="533400" y="3352800"/>
            <a:ext cx="2286000" cy="2686050"/>
          </a:xfrm>
          <a:prstGeom prst="rect">
            <a:avLst/>
          </a:prstGeom>
          <a:noFill/>
        </p:spPr>
      </p:pic>
      <p:pic>
        <p:nvPicPr>
          <p:cNvPr id="3076" name="Picture 4" descr="http://www.ladiesgadgets.com/wp-content/uploads/2011/03/Casio-G-Shock-G7900A-4-Red-Watch-for-Ladies.jpg"/>
          <p:cNvPicPr>
            <a:picLocks noChangeAspect="1" noChangeArrowheads="1"/>
          </p:cNvPicPr>
          <p:nvPr/>
        </p:nvPicPr>
        <p:blipFill>
          <a:blip r:embed="rId3" cstate="print"/>
          <a:srcRect/>
          <a:stretch>
            <a:fillRect/>
          </a:stretch>
        </p:blipFill>
        <p:spPr bwMode="auto">
          <a:xfrm>
            <a:off x="6705600" y="457200"/>
            <a:ext cx="2228850" cy="2381250"/>
          </a:xfrm>
          <a:prstGeom prst="rect">
            <a:avLst/>
          </a:prstGeom>
          <a:noFill/>
        </p:spPr>
      </p:pic>
      <p:pic>
        <p:nvPicPr>
          <p:cNvPr id="3078" name="Picture 6" descr="http://www.ticwatches.co.uk/images/products/zoom/1233674724-19945500.jpg"/>
          <p:cNvPicPr>
            <a:picLocks noChangeAspect="1" noChangeArrowheads="1"/>
          </p:cNvPicPr>
          <p:nvPr/>
        </p:nvPicPr>
        <p:blipFill>
          <a:blip r:embed="rId4" cstate="print"/>
          <a:srcRect/>
          <a:stretch>
            <a:fillRect/>
          </a:stretch>
        </p:blipFill>
        <p:spPr bwMode="auto">
          <a:xfrm>
            <a:off x="5660572" y="3722914"/>
            <a:ext cx="2828925" cy="2905125"/>
          </a:xfrm>
          <a:prstGeom prst="rect">
            <a:avLst/>
          </a:prstGeom>
          <a:noFill/>
        </p:spPr>
      </p:pic>
      <p:pic>
        <p:nvPicPr>
          <p:cNvPr id="3080" name="Picture 8" descr="http://i1.squidoocdn.com/resize/squidoo_images/250/draft_lens17734601module148833842photo_1299872336casio_white_watch_for_men"/>
          <p:cNvPicPr>
            <a:picLocks noChangeAspect="1" noChangeArrowheads="1"/>
          </p:cNvPicPr>
          <p:nvPr/>
        </p:nvPicPr>
        <p:blipFill>
          <a:blip r:embed="rId5" cstate="print"/>
          <a:srcRect/>
          <a:stretch>
            <a:fillRect/>
          </a:stretch>
        </p:blipFill>
        <p:spPr bwMode="auto">
          <a:xfrm>
            <a:off x="228600" y="304800"/>
            <a:ext cx="2381250" cy="2381250"/>
          </a:xfrm>
          <a:prstGeom prst="rect">
            <a:avLst/>
          </a:prstGeom>
          <a:noFill/>
        </p:spPr>
      </p:pic>
      <p:pic>
        <p:nvPicPr>
          <p:cNvPr id="3082" name="Picture 10" descr="http://2.bp.blogspot.com/-YQ7PIuAJJK4/TuI2Ld7gJHI/AAAAAAAARCs/soRASw1FZGw/s320/41sfNfFQ99L._SL500_AA300_.jpg"/>
          <p:cNvPicPr>
            <a:picLocks noChangeAspect="1" noChangeArrowheads="1"/>
          </p:cNvPicPr>
          <p:nvPr/>
        </p:nvPicPr>
        <p:blipFill>
          <a:blip r:embed="rId6" cstate="print"/>
          <a:srcRect/>
          <a:stretch>
            <a:fillRect/>
          </a:stretch>
        </p:blipFill>
        <p:spPr bwMode="auto">
          <a:xfrm>
            <a:off x="2971800" y="304800"/>
            <a:ext cx="2857500" cy="2857500"/>
          </a:xfrm>
          <a:prstGeom prst="rect">
            <a:avLst/>
          </a:prstGeom>
          <a:noFill/>
        </p:spPr>
      </p:pic>
      <p:pic>
        <p:nvPicPr>
          <p:cNvPr id="3084" name="Picture 12" descr="http://www.ticwatches.co.uk/images/products/zoom/1233674406-19013000.jpg"/>
          <p:cNvPicPr>
            <a:picLocks noChangeAspect="1" noChangeArrowheads="1"/>
          </p:cNvPicPr>
          <p:nvPr/>
        </p:nvPicPr>
        <p:blipFill>
          <a:blip r:embed="rId7" cstate="print"/>
          <a:srcRect/>
          <a:stretch>
            <a:fillRect/>
          </a:stretch>
        </p:blipFill>
        <p:spPr bwMode="auto">
          <a:xfrm>
            <a:off x="3276600" y="3657600"/>
            <a:ext cx="2209799" cy="2600325"/>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Innovative and Different</a:t>
            </a:r>
            <a:endParaRPr lang="en-US" dirty="0">
              <a:solidFill>
                <a:srgbClr val="FFC000"/>
              </a:solidFill>
            </a:endParaRPr>
          </a:p>
        </p:txBody>
      </p:sp>
      <p:sp>
        <p:nvSpPr>
          <p:cNvPr id="3" name="Content Placeholder 2"/>
          <p:cNvSpPr>
            <a:spLocks noGrp="1"/>
          </p:cNvSpPr>
          <p:nvPr>
            <p:ph idx="1"/>
          </p:nvPr>
        </p:nvSpPr>
        <p:spPr/>
        <p:txBody>
          <a:bodyPr/>
          <a:lstStyle/>
          <a:p>
            <a:r>
              <a:rPr lang="en-US" dirty="0" smtClean="0">
                <a:solidFill>
                  <a:srgbClr val="FF0000"/>
                </a:solidFill>
              </a:rPr>
              <a:t>The Power Watch is an environmentally-friendly device </a:t>
            </a:r>
            <a:r>
              <a:rPr lang="en-US" dirty="0" smtClean="0">
                <a:solidFill>
                  <a:srgbClr val="FF0000"/>
                </a:solidFill>
              </a:rPr>
              <a:t>that has the ability to be powered by the Sun and also collect enough energy to store for later use.</a:t>
            </a:r>
            <a:endParaRPr lang="en-US" dirty="0">
              <a:solidFill>
                <a:srgbClr val="FF0000"/>
              </a:solidFill>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What Can It Do?</a:t>
            </a:r>
            <a:endParaRPr lang="en-US" dirty="0">
              <a:solidFill>
                <a:srgbClr val="FFC000"/>
              </a:solidFill>
            </a:endParaRPr>
          </a:p>
        </p:txBody>
      </p:sp>
      <p:sp>
        <p:nvSpPr>
          <p:cNvPr id="3" name="Content Placeholder 2"/>
          <p:cNvSpPr>
            <a:spLocks noGrp="1"/>
          </p:cNvSpPr>
          <p:nvPr>
            <p:ph idx="1"/>
          </p:nvPr>
        </p:nvSpPr>
        <p:spPr/>
        <p:txBody>
          <a:bodyPr>
            <a:normAutofit lnSpcReduction="10000"/>
          </a:bodyPr>
          <a:lstStyle/>
          <a:p>
            <a:r>
              <a:rPr lang="en-US" dirty="0" smtClean="0">
                <a:solidFill>
                  <a:srgbClr val="FF0000"/>
                </a:solidFill>
              </a:rPr>
              <a:t>The Power Watch has the same functions as other watches and more. It is not only powered by the Sun but, it can also store the excess energy and it can be used to charge anything from a cell phone to a laptop.</a:t>
            </a:r>
          </a:p>
          <a:p>
            <a:r>
              <a:rPr lang="en-US" dirty="0" smtClean="0">
                <a:solidFill>
                  <a:srgbClr val="FFC000"/>
                </a:solidFill>
              </a:rPr>
              <a:t>Extras:</a:t>
            </a:r>
          </a:p>
          <a:p>
            <a:pPr lvl="1"/>
            <a:r>
              <a:rPr lang="en-US" dirty="0" smtClean="0">
                <a:solidFill>
                  <a:srgbClr val="FF0000"/>
                </a:solidFill>
              </a:rPr>
              <a:t>Compass</a:t>
            </a:r>
          </a:p>
          <a:p>
            <a:pPr lvl="1"/>
            <a:r>
              <a:rPr lang="en-US" dirty="0" smtClean="0">
                <a:solidFill>
                  <a:srgbClr val="FF0000"/>
                </a:solidFill>
              </a:rPr>
              <a:t>Barometer</a:t>
            </a:r>
          </a:p>
          <a:p>
            <a:pPr lvl="1"/>
            <a:r>
              <a:rPr lang="en-US" dirty="0" smtClean="0">
                <a:solidFill>
                  <a:srgbClr val="FF0000"/>
                </a:solidFill>
              </a:rPr>
              <a:t>Thermometer</a:t>
            </a:r>
            <a:endParaRPr lang="en-US" dirty="0">
              <a:solidFill>
                <a:srgbClr val="FF0000"/>
              </a:solidFill>
            </a:endParaRPr>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Technology</a:t>
            </a:r>
            <a:endParaRPr lang="en-US" dirty="0">
              <a:solidFill>
                <a:srgbClr val="FFC000"/>
              </a:solidFill>
            </a:endParaRPr>
          </a:p>
        </p:txBody>
      </p:sp>
      <p:sp>
        <p:nvSpPr>
          <p:cNvPr id="3" name="Content Placeholder 2"/>
          <p:cNvSpPr>
            <a:spLocks noGrp="1"/>
          </p:cNvSpPr>
          <p:nvPr>
            <p:ph idx="1"/>
          </p:nvPr>
        </p:nvSpPr>
        <p:spPr/>
        <p:txBody>
          <a:bodyPr/>
          <a:lstStyle/>
          <a:p>
            <a:r>
              <a:rPr lang="en-US" dirty="0" smtClean="0">
                <a:solidFill>
                  <a:srgbClr val="FF0000"/>
                </a:solidFill>
              </a:rPr>
              <a:t>The Power Watch uses layers of PV Cells or Photovoltaic Cells in Solar Panels which absorb Solar Energy and </a:t>
            </a:r>
            <a:r>
              <a:rPr lang="en-US" dirty="0" smtClean="0">
                <a:solidFill>
                  <a:srgbClr val="FF0000"/>
                </a:solidFill>
              </a:rPr>
              <a:t>directly convert </a:t>
            </a:r>
            <a:r>
              <a:rPr lang="en-US" dirty="0" smtClean="0">
                <a:solidFill>
                  <a:srgbClr val="FF0000"/>
                </a:solidFill>
              </a:rPr>
              <a:t>it to Electricity.</a:t>
            </a:r>
          </a:p>
          <a:p>
            <a:r>
              <a:rPr lang="en-US" dirty="0" smtClean="0">
                <a:solidFill>
                  <a:srgbClr val="FF0000"/>
                </a:solidFill>
              </a:rPr>
              <a:t>“Photo” meaning Light</a:t>
            </a:r>
            <a:endParaRPr lang="en-US" dirty="0" smtClean="0">
              <a:solidFill>
                <a:srgbClr val="FF0000"/>
              </a:solidFill>
            </a:endParaRPr>
          </a:p>
          <a:p>
            <a:r>
              <a:rPr lang="en-US" dirty="0" smtClean="0">
                <a:solidFill>
                  <a:srgbClr val="FF0000"/>
                </a:solidFill>
              </a:rPr>
              <a:t>“Voltaic” meaning </a:t>
            </a:r>
          </a:p>
          <a:p>
            <a:pPr>
              <a:buNone/>
            </a:pPr>
            <a:r>
              <a:rPr lang="en-US" dirty="0" smtClean="0">
                <a:solidFill>
                  <a:srgbClr val="FF0000"/>
                </a:solidFill>
              </a:rPr>
              <a:t> Electricity</a:t>
            </a:r>
            <a:endParaRPr lang="en-US" dirty="0">
              <a:solidFill>
                <a:srgbClr val="FF0000"/>
              </a:solidFill>
            </a:endParaRPr>
          </a:p>
        </p:txBody>
      </p:sp>
      <p:pic>
        <p:nvPicPr>
          <p:cNvPr id="21506" name="Picture 2" descr="http://www.solarpowernotes.com/images/Crystalline_Silicon_Solar_Cell.jpg"/>
          <p:cNvPicPr>
            <a:picLocks noChangeAspect="1" noChangeArrowheads="1"/>
          </p:cNvPicPr>
          <p:nvPr/>
        </p:nvPicPr>
        <p:blipFill>
          <a:blip r:embed="rId2" cstate="print"/>
          <a:srcRect/>
          <a:stretch>
            <a:fillRect/>
          </a:stretch>
        </p:blipFill>
        <p:spPr bwMode="auto">
          <a:xfrm>
            <a:off x="4876800" y="3505200"/>
            <a:ext cx="2971800" cy="3200400"/>
          </a:xfrm>
          <a:prstGeom prst="rect">
            <a:avLst/>
          </a:prstGeom>
          <a:noFill/>
        </p:spPr>
      </p:pic>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How It </a:t>
            </a:r>
            <a:r>
              <a:rPr lang="en-US" dirty="0" smtClean="0">
                <a:solidFill>
                  <a:srgbClr val="FFC000"/>
                </a:solidFill>
              </a:rPr>
              <a:t>Works</a:t>
            </a:r>
            <a:endParaRPr lang="en-US" dirty="0">
              <a:solidFill>
                <a:srgbClr val="FFC000"/>
              </a:solidFill>
            </a:endParaRPr>
          </a:p>
        </p:txBody>
      </p:sp>
      <p:sp>
        <p:nvSpPr>
          <p:cNvPr id="3" name="Content Placeholder 2"/>
          <p:cNvSpPr>
            <a:spLocks noGrp="1"/>
          </p:cNvSpPr>
          <p:nvPr>
            <p:ph idx="1"/>
          </p:nvPr>
        </p:nvSpPr>
        <p:spPr/>
        <p:txBody>
          <a:bodyPr/>
          <a:lstStyle/>
          <a:p>
            <a:r>
              <a:rPr lang="en-US" dirty="0" smtClean="0">
                <a:solidFill>
                  <a:srgbClr val="FF0000"/>
                </a:solidFill>
              </a:rPr>
              <a:t>The </a:t>
            </a:r>
            <a:r>
              <a:rPr lang="en-US" dirty="0" smtClean="0">
                <a:solidFill>
                  <a:srgbClr val="FF0000"/>
                </a:solidFill>
              </a:rPr>
              <a:t>Solar Energy </a:t>
            </a:r>
            <a:r>
              <a:rPr lang="en-US" dirty="0" smtClean="0">
                <a:solidFill>
                  <a:srgbClr val="FF0000"/>
                </a:solidFill>
              </a:rPr>
              <a:t>collected from the PV Cells </a:t>
            </a:r>
            <a:r>
              <a:rPr lang="en-US" dirty="0" smtClean="0">
                <a:solidFill>
                  <a:srgbClr val="FF0000"/>
                </a:solidFill>
              </a:rPr>
              <a:t>is converted into </a:t>
            </a:r>
            <a:r>
              <a:rPr lang="en-US" dirty="0" smtClean="0">
                <a:solidFill>
                  <a:srgbClr val="FF0000"/>
                </a:solidFill>
              </a:rPr>
              <a:t>electricity </a:t>
            </a:r>
            <a:r>
              <a:rPr lang="en-US" dirty="0" smtClean="0">
                <a:solidFill>
                  <a:srgbClr val="FF0000"/>
                </a:solidFill>
              </a:rPr>
              <a:t>where it is conducted by </a:t>
            </a:r>
            <a:r>
              <a:rPr lang="en-US" dirty="0" smtClean="0">
                <a:solidFill>
                  <a:srgbClr val="FF0000"/>
                </a:solidFill>
              </a:rPr>
              <a:t>metal wires that are soldered to the panels. The wires cause an electric current where the electricity flows to the batteries where it is stored. </a:t>
            </a:r>
            <a:endParaRPr lang="en-US" dirty="0">
              <a:solidFill>
                <a:srgbClr val="FF0000"/>
              </a:solidFill>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An example</a:t>
            </a:r>
            <a:endParaRPr lang="en-US" dirty="0"/>
          </a:p>
        </p:txBody>
      </p:sp>
      <p:pic>
        <p:nvPicPr>
          <p:cNvPr id="28674" name="Picture 2" descr="http://www.reuk.co.uk/OtherImages/simple-solar-battery-charger.jpg"/>
          <p:cNvPicPr>
            <a:picLocks noChangeAspect="1" noChangeArrowheads="1"/>
          </p:cNvPicPr>
          <p:nvPr/>
        </p:nvPicPr>
        <p:blipFill>
          <a:blip r:embed="rId2" cstate="print"/>
          <a:srcRect/>
          <a:stretch>
            <a:fillRect/>
          </a:stretch>
        </p:blipFill>
        <p:spPr bwMode="auto">
          <a:xfrm>
            <a:off x="1447800" y="2362200"/>
            <a:ext cx="5638800" cy="3048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Maximum Power</a:t>
            </a:r>
            <a:endParaRPr lang="en-US" dirty="0">
              <a:solidFill>
                <a:srgbClr val="FFC000"/>
              </a:solidFill>
            </a:endParaRPr>
          </a:p>
        </p:txBody>
      </p:sp>
      <p:sp>
        <p:nvSpPr>
          <p:cNvPr id="3" name="Content Placeholder 2"/>
          <p:cNvSpPr>
            <a:spLocks noGrp="1"/>
          </p:cNvSpPr>
          <p:nvPr>
            <p:ph idx="1"/>
          </p:nvPr>
        </p:nvSpPr>
        <p:spPr/>
        <p:txBody>
          <a:bodyPr/>
          <a:lstStyle/>
          <a:p>
            <a:r>
              <a:rPr lang="en-US" dirty="0" smtClean="0">
                <a:solidFill>
                  <a:srgbClr val="FF0000"/>
                </a:solidFill>
              </a:rPr>
              <a:t>The Power Watch has </a:t>
            </a:r>
            <a:r>
              <a:rPr lang="en-US" dirty="0" smtClean="0">
                <a:solidFill>
                  <a:srgbClr val="FF0000"/>
                </a:solidFill>
              </a:rPr>
              <a:t>a Special Anti-  Reflective </a:t>
            </a:r>
            <a:r>
              <a:rPr lang="en-US" dirty="0" smtClean="0">
                <a:solidFill>
                  <a:srgbClr val="FF0000"/>
                </a:solidFill>
              </a:rPr>
              <a:t>protective </a:t>
            </a:r>
            <a:r>
              <a:rPr lang="en-US" dirty="0" smtClean="0">
                <a:solidFill>
                  <a:srgbClr val="FF0000"/>
                </a:solidFill>
              </a:rPr>
              <a:t>material that reduces the effects of reflection. This lowers the amount of energy that bounces off which increases </a:t>
            </a:r>
            <a:r>
              <a:rPr lang="en-US" dirty="0" smtClean="0">
                <a:solidFill>
                  <a:srgbClr val="FF0000"/>
                </a:solidFill>
              </a:rPr>
              <a:t>the </a:t>
            </a:r>
            <a:r>
              <a:rPr lang="en-US" dirty="0" smtClean="0">
                <a:solidFill>
                  <a:srgbClr val="FF0000"/>
                </a:solidFill>
              </a:rPr>
              <a:t>overall amount </a:t>
            </a:r>
            <a:r>
              <a:rPr lang="en-US" dirty="0" smtClean="0">
                <a:solidFill>
                  <a:srgbClr val="FF0000"/>
                </a:solidFill>
              </a:rPr>
              <a:t>of energy the Power Watch </a:t>
            </a:r>
            <a:r>
              <a:rPr lang="en-US" dirty="0" smtClean="0">
                <a:solidFill>
                  <a:srgbClr val="FF0000"/>
                </a:solidFill>
              </a:rPr>
              <a:t>absorbs. </a:t>
            </a:r>
          </a:p>
          <a:p>
            <a:r>
              <a:rPr lang="en-US" dirty="0" smtClean="0">
                <a:solidFill>
                  <a:srgbClr val="FF0000"/>
                </a:solidFill>
              </a:rPr>
              <a:t>It also protects the watch and makes it very durable.</a:t>
            </a:r>
            <a:endParaRPr lang="en-US" dirty="0" smtClean="0">
              <a:solidFill>
                <a:srgbClr val="FF0000"/>
              </a:solidFill>
            </a:endParaRPr>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Protective  Material</a:t>
            </a:r>
            <a:endParaRPr lang="en-US" dirty="0">
              <a:solidFill>
                <a:srgbClr val="FFC000"/>
              </a:solidFill>
            </a:endParaRPr>
          </a:p>
        </p:txBody>
      </p:sp>
      <p:sp>
        <p:nvSpPr>
          <p:cNvPr id="3" name="Content Placeholder 2"/>
          <p:cNvSpPr>
            <a:spLocks noGrp="1"/>
          </p:cNvSpPr>
          <p:nvPr>
            <p:ph idx="1"/>
          </p:nvPr>
        </p:nvSpPr>
        <p:spPr/>
        <p:txBody>
          <a:bodyPr/>
          <a:lstStyle/>
          <a:p>
            <a:pPr>
              <a:buNone/>
            </a:pPr>
            <a:r>
              <a:rPr lang="en-US" dirty="0" smtClean="0"/>
              <a:t> </a:t>
            </a:r>
            <a:endParaRPr lang="en-US" dirty="0"/>
          </a:p>
        </p:txBody>
      </p:sp>
      <p:pic>
        <p:nvPicPr>
          <p:cNvPr id="24578" name="Picture 2" descr="http://www.steellot.com/product_images/r/863/plastic_sheet__73329_zoom.jpg"/>
          <p:cNvPicPr>
            <a:picLocks noChangeAspect="1" noChangeArrowheads="1"/>
          </p:cNvPicPr>
          <p:nvPr/>
        </p:nvPicPr>
        <p:blipFill>
          <a:blip r:embed="rId2" cstate="print"/>
          <a:srcRect/>
          <a:stretch>
            <a:fillRect/>
          </a:stretch>
        </p:blipFill>
        <p:spPr bwMode="auto">
          <a:xfrm>
            <a:off x="990600" y="1600201"/>
            <a:ext cx="6019800" cy="4572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Energy Storage</a:t>
            </a:r>
            <a:endParaRPr lang="en-US" dirty="0">
              <a:solidFill>
                <a:srgbClr val="FFC000"/>
              </a:solidFill>
            </a:endParaRPr>
          </a:p>
        </p:txBody>
      </p:sp>
      <p:sp>
        <p:nvSpPr>
          <p:cNvPr id="3" name="Content Placeholder 2"/>
          <p:cNvSpPr>
            <a:spLocks noGrp="1"/>
          </p:cNvSpPr>
          <p:nvPr>
            <p:ph idx="1"/>
          </p:nvPr>
        </p:nvSpPr>
        <p:spPr/>
        <p:txBody>
          <a:bodyPr>
            <a:normAutofit/>
          </a:bodyPr>
          <a:lstStyle/>
          <a:p>
            <a:r>
              <a:rPr lang="en-US" dirty="0" smtClean="0">
                <a:solidFill>
                  <a:srgbClr val="FF0000"/>
                </a:solidFill>
              </a:rPr>
              <a:t>The extra </a:t>
            </a:r>
            <a:r>
              <a:rPr lang="en-US" dirty="0" smtClean="0">
                <a:solidFill>
                  <a:srgbClr val="FF0000"/>
                </a:solidFill>
              </a:rPr>
              <a:t>energy is stored </a:t>
            </a:r>
            <a:r>
              <a:rPr lang="en-US" smtClean="0">
                <a:solidFill>
                  <a:srgbClr val="FF0000"/>
                </a:solidFill>
              </a:rPr>
              <a:t>in </a:t>
            </a:r>
            <a:r>
              <a:rPr lang="en-US" smtClean="0">
                <a:solidFill>
                  <a:srgbClr val="FF0000"/>
                </a:solidFill>
              </a:rPr>
              <a:t>3 </a:t>
            </a:r>
            <a:r>
              <a:rPr lang="en-US" dirty="0" smtClean="0">
                <a:solidFill>
                  <a:srgbClr val="FF0000"/>
                </a:solidFill>
              </a:rPr>
              <a:t>extra batteries and can be used for later use. Each battery can store 4 </a:t>
            </a:r>
            <a:r>
              <a:rPr lang="en-US" dirty="0" smtClean="0">
                <a:solidFill>
                  <a:srgbClr val="FF0000"/>
                </a:solidFill>
              </a:rPr>
              <a:t>volts(12 volts in total) </a:t>
            </a:r>
            <a:r>
              <a:rPr lang="en-US" dirty="0" smtClean="0">
                <a:solidFill>
                  <a:srgbClr val="FF0000"/>
                </a:solidFill>
              </a:rPr>
              <a:t>which is more than enough to charge a phone or IPod</a:t>
            </a:r>
            <a:r>
              <a:rPr lang="en-US" dirty="0" smtClean="0">
                <a:solidFill>
                  <a:srgbClr val="FF0000"/>
                </a:solidFill>
              </a:rPr>
              <a:t>. This will allow you to save money and waste less energy.</a:t>
            </a:r>
            <a:endParaRPr lang="en-US" dirty="0">
              <a:solidFill>
                <a:srgbClr val="FF0000"/>
              </a:solidFill>
            </a:endParaRPr>
          </a:p>
        </p:txBody>
      </p:sp>
      <p:pic>
        <p:nvPicPr>
          <p:cNvPr id="4" name="Picture 2" descr="http://presentationpictures.files.wordpress.com/2010/08/batteries-small.jpg"/>
          <p:cNvPicPr>
            <a:picLocks noChangeAspect="1" noChangeArrowheads="1"/>
          </p:cNvPicPr>
          <p:nvPr/>
        </p:nvPicPr>
        <p:blipFill>
          <a:blip r:embed="rId2" cstate="print"/>
          <a:srcRect/>
          <a:stretch>
            <a:fillRect/>
          </a:stretch>
        </p:blipFill>
        <p:spPr bwMode="auto">
          <a:xfrm>
            <a:off x="4800600" y="4572000"/>
            <a:ext cx="2895600" cy="2114550"/>
          </a:xfrm>
          <a:prstGeom prst="rect">
            <a:avLst/>
          </a:prstGeom>
          <a:noFill/>
        </p:spPr>
      </p:pic>
    </p:spTree>
  </p:cSld>
  <p:clrMapOvr>
    <a:masterClrMapping/>
  </p:clrMapOvr>
  <p:transition>
    <p:wipe dir="u"/>
  </p:transition>
  <p:timing>
    <p:tnLst>
      <p:par>
        <p:cTn id="1" dur="indefinite" restart="never" nodeType="tmRoot"/>
      </p:par>
    </p:tnLst>
  </p:timing>
</p:sld>
</file>

<file path=ppt/theme/theme1.xml><?xml version="1.0" encoding="utf-8"?>
<a:theme xmlns:a="http://schemas.openxmlformats.org/drawingml/2006/main" name="Technic">
  <a:themeElements>
    <a:clrScheme name="Custom 2">
      <a:dk1>
        <a:sysClr val="windowText" lastClr="000000"/>
      </a:dk1>
      <a:lt1>
        <a:srgbClr val="7F7F7F"/>
      </a:lt1>
      <a:dk2>
        <a:srgbClr val="3B3B3B"/>
      </a:dk2>
      <a:lt2>
        <a:srgbClr val="6D6964"/>
      </a:lt2>
      <a:accent1>
        <a:srgbClr val="FF0000"/>
      </a:accent1>
      <a:accent2>
        <a:srgbClr val="FFC000"/>
      </a:accent2>
      <a:accent3>
        <a:srgbClr val="FF0000"/>
      </a:accent3>
      <a:accent4>
        <a:srgbClr val="FF0000"/>
      </a:accent4>
      <a:accent5>
        <a:srgbClr val="9E9273"/>
      </a:accent5>
      <a:accent6>
        <a:srgbClr val="7E848D"/>
      </a:accent6>
      <a:hlink>
        <a:srgbClr val="FF0000"/>
      </a:hlink>
      <a:folHlink>
        <a:srgbClr val="FFC00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358</TotalTime>
  <Words>437</Words>
  <Application>Microsoft Office PowerPoint</Application>
  <PresentationFormat>On-screen Show (4:3)</PresentationFormat>
  <Paragraphs>34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Technic</vt:lpstr>
      <vt:lpstr>The Power Watch</vt:lpstr>
      <vt:lpstr>Innovative and Different</vt:lpstr>
      <vt:lpstr>What Can It Do?</vt:lpstr>
      <vt:lpstr>Technology</vt:lpstr>
      <vt:lpstr>How It Works</vt:lpstr>
      <vt:lpstr>Slide 6</vt:lpstr>
      <vt:lpstr>Maximum Power</vt:lpstr>
      <vt:lpstr>Protective  Material</vt:lpstr>
      <vt:lpstr>Energy Storage</vt:lpstr>
      <vt:lpstr>Slide 10</vt:lpstr>
      <vt:lpstr>USB Port</vt:lpstr>
      <vt:lpstr>Convenient </vt:lpstr>
      <vt:lpstr>Fashionable</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Power Watch</dc:title>
  <dc:creator>Ivan</dc:creator>
  <cp:lastModifiedBy>Ivan</cp:lastModifiedBy>
  <cp:revision>35</cp:revision>
  <dcterms:created xsi:type="dcterms:W3CDTF">2012-05-30T01:12:08Z</dcterms:created>
  <dcterms:modified xsi:type="dcterms:W3CDTF">2012-05-31T05:36:58Z</dcterms:modified>
</cp:coreProperties>
</file>